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49" r:id="rId13"/>
  </p:sldMasterIdLst>
  <p:sldIdLst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4" userDrawn="1">
          <p15:clr>
            <a:srgbClr val="A4A3A4"/>
          </p15:clr>
        </p15:guide>
        <p15:guide id="1" pos="28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64" d="100"/>
          <a:sy n="64" d="100"/>
        </p:scale>
        <p:origin x="-1392" y="-96"/>
      </p:cViewPr>
      <p:guideLst>
        <p:guide orient="horz" pos="2154"/>
        <p:guide pos="28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viewProps" Target="viewProps.xml"></Relationship><Relationship Id="rId25" Type="http://schemas.openxmlformats.org/officeDocument/2006/relationships/presProps" Target="presProps.xml"></Relationship></Relationship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685800" y="2130425"/>
            <a:ext cx="7773035" cy="14706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1371600" y="3886200"/>
            <a:ext cx="6401435" cy="17532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 latinLnBrk="0" lvl="1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 lvl="2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 lvl="3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 lvl="4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 lvl="5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 lvl="6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 lvl="7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 lvl="8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en-US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6/20/2022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latinLnBrk="0">
              <a:buFont typeface="Arial"/>
              <a:buChar char="•"/>
            </a:pPr>
            <a:r>
              <a:rPr lang="en-US"/>
              <a:t>Click to edit Master text styles</a:t>
            </a:r>
            <a:endParaRPr lang="ko-KR" altLang="en-US"/>
          </a:p>
          <a:p>
            <a:pPr marL="742950" indent="-285750" latinLnBrk="0" lvl="1">
              <a:buFont typeface="Arial"/>
              <a:buChar char="�"/>
            </a:pPr>
            <a:r>
              <a:rPr lang="en-US"/>
              <a:t>Second level</a:t>
            </a:r>
            <a:endParaRPr lang="ko-KR" altLang="en-US"/>
          </a:p>
          <a:p>
            <a:pPr marL="1143000" indent="-228600" latinLnBrk="0" lvl="2">
              <a:buFont typeface="Arial"/>
              <a:buChar char="�"/>
            </a:pPr>
            <a:r>
              <a:rPr lang="en-US"/>
              <a:t>Third level</a:t>
            </a:r>
            <a:endParaRPr lang="ko-KR" altLang="en-US"/>
          </a:p>
          <a:p>
            <a:pPr marL="1600200" indent="-228600" latinLnBrk="0" lvl="3">
              <a:buFont typeface="Arial"/>
              <a:buChar char="�"/>
            </a:pPr>
            <a:r>
              <a:rPr lang="en-US"/>
              <a:t>Fourth level</a:t>
            </a:r>
            <a:endParaRPr lang="ko-KR" altLang="en-US"/>
          </a:p>
          <a:p>
            <a:pPr marL="2057400" indent="-228600" latinLnBrk="0" lvl="4">
              <a:buFont typeface="Arial"/>
              <a:buChar char="�"/>
            </a:pPr>
            <a:r>
              <a:rPr lang="en-US"/>
              <a:t>Fifth level</a:t>
            </a:r>
            <a:endParaRPr lang="ko-KR" alt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6/20/2022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5" Type="http://schemas.openxmlformats.org/officeDocument/2006/relationships/image" Target="../media/fImage31627550741.png"></Relationship><Relationship Id="rId6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3162755068467.png"></Relationship><Relationship Id="rId3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3162755056334.png"></Relationship><Relationship Id="rId3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3162755046500.png"></Relationship><Relationship Id="rId3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3162755039169.png"></Relationship><Relationship Id="rId3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3162755025724.png"></Relationship><Relationship Id="rId3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177214851478.png"></Relationship><Relationship Id="rId3" Type="http://schemas.openxmlformats.org/officeDocument/2006/relationships/image" Target="../media/fImage177214869358.png"></Relationship><Relationship Id="rId4" Type="http://schemas.openxmlformats.org/officeDocument/2006/relationships/image" Target="../media/fImage177214876962.png"></Relationship><Relationship Id="rId5" Type="http://schemas.openxmlformats.org/officeDocument/2006/relationships/image" Target="../media/fImage177214884464.png"></Relationship><Relationship Id="rId6" Type="http://schemas.openxmlformats.org/officeDocument/2006/relationships/image" Target="../media/fImage177214895705.png"></Relationship><Relationship Id="rId7" Type="http://schemas.openxmlformats.org/officeDocument/2006/relationships/image" Target="../media/fImage177214908145.png"></Relationship><Relationship Id="rId8" Type="http://schemas.openxmlformats.org/officeDocument/2006/relationships/image" Target="../media/fImage177214913281.png"></Relationship><Relationship Id="rId9" Type="http://schemas.openxmlformats.org/officeDocument/2006/relationships/image" Target="../media/fImage177214926827.png"></Relationship><Relationship Id="rId10" Type="http://schemas.openxmlformats.org/officeDocument/2006/relationships/image" Target="../media/fImage177214849961.png"></Relationship><Relationship Id="rId11" Type="http://schemas.openxmlformats.org/officeDocument/2006/relationships/image" Target="../media/fImage1063415477491.png"></Relationship><Relationship Id="rId12" Type="http://schemas.openxmlformats.org/officeDocument/2006/relationships/image" Target="../media/fImage884574782995.png"></Relationship><Relationship Id="rId14" Type="http://schemas.openxmlformats.org/officeDocument/2006/relationships/image" Target="../media/fImage177214814827.png"></Relationship><Relationship Id="rId15" Type="http://schemas.openxmlformats.org/officeDocument/2006/relationships/image" Target="../media/fImage177214825436.png"></Relationship><Relationship Id="rId16" Type="http://schemas.openxmlformats.org/officeDocument/2006/relationships/image" Target="../media/fImage177214832391.png"></Relationship><Relationship Id="rId17" Type="http://schemas.openxmlformats.org/officeDocument/2006/relationships/image" Target="../media/fImage177214954604.png"></Relationship><Relationship Id="rId18" Type="http://schemas.openxmlformats.org/officeDocument/2006/relationships/image" Target="../media/fImage1678515741.png"></Relationship><Relationship Id="rId19" Type="http://schemas.openxmlformats.org/officeDocument/2006/relationships/image" Target="../media/fImage167851588467.png"></Relationship><Relationship Id="rId20" Type="http://schemas.openxmlformats.org/officeDocument/2006/relationships/image" Target="../media/fImage167851596334.png"></Relationship><Relationship Id="rId21" Type="http://schemas.openxmlformats.org/officeDocument/2006/relationships/image" Target="../media/fImage167851606500.png"></Relationship><Relationship Id="rId22" Type="http://schemas.openxmlformats.org/officeDocument/2006/relationships/image" Target="../media/fImage49751639169.png"></Relationship><Relationship Id="rId23" Type="http://schemas.openxmlformats.org/officeDocument/2006/relationships/image" Target="../media/fImage49751645724.png"></Relationship><Relationship Id="rId24" Type="http://schemas.openxmlformats.org/officeDocument/2006/relationships/image" Target="../media/fImage61531891478.png"></Relationship><Relationship Id="rId25" Type="http://schemas.openxmlformats.org/officeDocument/2006/relationships/image" Target="../media/fImage61531909358.png"></Relationship><Relationship Id="rId26" Type="http://schemas.openxmlformats.org/officeDocument/2006/relationships/image" Target="../media/fImage61531916962.png"></Relationship><Relationship Id="rId27" Type="http://schemas.openxmlformats.org/officeDocument/2006/relationships/image" Target="../media/fImage61531924464.png"></Relationship><Relationship Id="rId28" Type="http://schemas.openxmlformats.org/officeDocument/2006/relationships/image" Target="../media/fImage61531935705.png"></Relationship><Relationship Id="rId29" Type="http://schemas.openxmlformats.org/officeDocument/2006/relationships/image" Target="../media/fImage61531948145.png"></Relationship><Relationship Id="rId30" Type="http://schemas.openxmlformats.org/officeDocument/2006/relationships/image" Target="../media/fImage55101953281.png"></Relationship><Relationship Id="rId31" Type="http://schemas.openxmlformats.org/officeDocument/2006/relationships/image" Target="../media/fImage12661616827.png"></Relationship><Relationship Id="rId32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image" Target="../media/fImage6816919741.png"></Relationship><Relationship Id="rId2" Type="http://schemas.openxmlformats.org/officeDocument/2006/relationships/image" Target="../media/fImage681691988467.png"></Relationship><Relationship Id="rId3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3209827741.png"></Relationship><Relationship Id="rId4" Type="http://schemas.openxmlformats.org/officeDocument/2006/relationships/image" Target="../media/fImage626042696334.png"></Relationship><Relationship Id="rId5" Type="http://schemas.openxmlformats.org/officeDocument/2006/relationships/image" Target="../media/fImage45052666500.png"></Relationship><Relationship Id="rId6" Type="http://schemas.openxmlformats.org/officeDocument/2006/relationships/image" Target="../media/fImage474332649169.png"></Relationship><Relationship Id="rId7" Type="http://schemas.openxmlformats.org/officeDocument/2006/relationships/image" Target="../media/fImage645442795724.png"></Relationship><Relationship Id="rId8" Type="http://schemas.openxmlformats.org/officeDocument/2006/relationships/image" Target="../media/fImage72372801478.png"></Relationship><Relationship Id="rId9" Type="http://schemas.openxmlformats.org/officeDocument/2006/relationships/image" Target="../media/fImage72372819358.png"></Relationship><Relationship Id="rId10" Type="http://schemas.openxmlformats.org/officeDocument/2006/relationships/image" Target="../media/fImage48950519841.png"></Relationship><Relationship Id="rId11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282"/>
          <p:cNvPicPr>
            <a:picLocks noMove="1" noResize="1" noRo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8288635" cy="10287635"/>
          </a:xfrm>
          <a:prstGeom prst="rect"/>
          <a:noFill/>
        </p:spPr>
      </p:pic>
      <p:sp>
        <p:nvSpPr>
          <p:cNvPr id="10" name="도형 10"/>
          <p:cNvSpPr>
            <a:spLocks/>
          </p:cNvSpPr>
          <p:nvPr/>
        </p:nvSpPr>
        <p:spPr>
          <a:xfrm rot="0">
            <a:off x="16930370" y="9198610"/>
            <a:ext cx="775970" cy="792480"/>
          </a:xfrm>
          <a:prstGeom prst="ellipse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" name="도형 13"/>
          <p:cNvCxnSpPr/>
          <p:nvPr/>
        </p:nvCxnSpPr>
        <p:spPr>
          <a:xfrm rot="0" flipV="1">
            <a:off x="13465175" y="5836920"/>
            <a:ext cx="2355850" cy="2097405"/>
          </a:xfrm>
          <a:prstGeom prst="bentConnector3">
            <a:avLst>
              <a:gd name="adj1" fmla="val 99398"/>
            </a:avLst>
          </a:prstGeom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  <a:tailEnd type="triangle" w="med" len="med"/>
          </a:ln>
          <a:effectLst>
            <a:outerShdw sx="100000" sy="100000" blurRad="40000" dist="23000" dir="5400000" rotWithShape="0">
              <a:srgbClr val="000000">
                <a:alpha val="34901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도형 70"/>
          <p:cNvSpPr>
            <a:spLocks/>
          </p:cNvSpPr>
          <p:nvPr/>
        </p:nvSpPr>
        <p:spPr>
          <a:xfrm rot="0">
            <a:off x="13326110" y="7849235"/>
            <a:ext cx="154305" cy="169545"/>
          </a:xfrm>
          <a:prstGeom prst="ellipse"/>
          <a:solidFill>
            <a:schemeClr val="accent2">
              <a:alpha val="4003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74"/>
          <p:cNvSpPr>
            <a:spLocks/>
          </p:cNvSpPr>
          <p:nvPr/>
        </p:nvSpPr>
        <p:spPr>
          <a:xfrm rot="0">
            <a:off x="14594205" y="4797425"/>
            <a:ext cx="1966595" cy="1068705"/>
          </a:xfrm>
          <a:prstGeom prst="ellipse"/>
          <a:noFill/>
          <a:ln w="698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94"/>
          <p:cNvSpPr>
            <a:spLocks/>
          </p:cNvSpPr>
          <p:nvPr/>
        </p:nvSpPr>
        <p:spPr>
          <a:xfrm rot="0">
            <a:off x="15988030" y="582295"/>
            <a:ext cx="2190115" cy="1609090"/>
          </a:xfrm>
          <a:prstGeom prst="ellipse"/>
          <a:noFill/>
          <a:ln w="698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도형 107"/>
          <p:cNvSpPr>
            <a:spLocks/>
          </p:cNvSpPr>
          <p:nvPr/>
        </p:nvSpPr>
        <p:spPr>
          <a:xfrm rot="10800000">
            <a:off x="13407390" y="8013700"/>
            <a:ext cx="3525520" cy="1304290"/>
          </a:xfrm>
          <a:prstGeom prst="bentConnector2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도형 113"/>
          <p:cNvSpPr>
            <a:spLocks/>
          </p:cNvSpPr>
          <p:nvPr/>
        </p:nvSpPr>
        <p:spPr>
          <a:xfrm rot="5400000">
            <a:off x="13712825" y="5060950"/>
            <a:ext cx="847725" cy="2455545"/>
          </a:xfrm>
          <a:prstGeom prst="bentConnector2"/>
          <a:ln w="107950" cap="flat" cmpd="sng">
            <a:solidFill>
              <a:schemeClr val="tx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6" name="도형 118"/>
          <p:cNvCxnSpPr/>
          <p:nvPr/>
        </p:nvCxnSpPr>
        <p:spPr>
          <a:xfrm rot="0">
            <a:off x="10052050" y="2661920"/>
            <a:ext cx="2898775" cy="4058920"/>
          </a:xfrm>
          <a:prstGeom prst="line"/>
          <a:ln w="107950" cap="flat" cmpd="sng">
            <a:solidFill>
              <a:schemeClr val="tx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도형 121"/>
          <p:cNvCxnSpPr/>
          <p:nvPr/>
        </p:nvCxnSpPr>
        <p:spPr>
          <a:xfrm rot="0" flipV="1">
            <a:off x="14779625" y="1677670"/>
            <a:ext cx="1290955" cy="874395"/>
          </a:xfrm>
          <a:prstGeom prst="straightConnector1"/>
          <a:ln w="107950" cap="flat" cmpd="sng">
            <a:solidFill>
              <a:schemeClr val="tx2">
                <a:alpha val="100000"/>
              </a:scheme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도형 124"/>
          <p:cNvCxnSpPr/>
          <p:nvPr/>
        </p:nvCxnSpPr>
        <p:spPr>
          <a:xfrm rot="0" flipV="1">
            <a:off x="10038080" y="2555240"/>
            <a:ext cx="4782820" cy="135890"/>
          </a:xfrm>
          <a:prstGeom prst="line"/>
          <a:ln w="107950" cap="flat" cmpd="sng">
            <a:solidFill>
              <a:schemeClr val="tx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도형 139"/>
          <p:cNvSpPr>
            <a:spLocks/>
          </p:cNvSpPr>
          <p:nvPr/>
        </p:nvSpPr>
        <p:spPr>
          <a:xfrm rot="0">
            <a:off x="13324205" y="7847330"/>
            <a:ext cx="167640" cy="16764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4" name="도형 144"/>
          <p:cNvCxnSpPr/>
          <p:nvPr/>
        </p:nvCxnSpPr>
        <p:spPr>
          <a:xfrm rot="0" flipV="1">
            <a:off x="10703560" y="2776855"/>
            <a:ext cx="4117340" cy="135890"/>
          </a:xfrm>
          <a:prstGeom prst="line"/>
          <a:ln w="107950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도형 145"/>
          <p:cNvCxnSpPr/>
          <p:nvPr/>
        </p:nvCxnSpPr>
        <p:spPr>
          <a:xfrm rot="0">
            <a:off x="10758805" y="2911475"/>
            <a:ext cx="2441575" cy="3578225"/>
          </a:xfrm>
          <a:prstGeom prst="line"/>
          <a:ln w="107950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도형 176"/>
          <p:cNvCxnSpPr/>
          <p:nvPr/>
        </p:nvCxnSpPr>
        <p:spPr>
          <a:xfrm rot="0" flipH="1">
            <a:off x="14793595" y="1885315"/>
            <a:ext cx="1332230" cy="916305"/>
          </a:xfrm>
          <a:prstGeom prst="line"/>
          <a:ln w="107950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도형 178"/>
          <p:cNvCxnSpPr/>
          <p:nvPr/>
        </p:nvCxnSpPr>
        <p:spPr>
          <a:xfrm rot="0" flipV="1">
            <a:off x="13171170" y="5836920"/>
            <a:ext cx="1914525" cy="652780"/>
          </a:xfrm>
          <a:prstGeom prst="bentConnector3">
            <a:avLst>
              <a:gd name="adj1" fmla="val 99986"/>
            </a:avLst>
          </a:prstGeom>
          <a:ln w="107950" cap="flat" cmpd="sng">
            <a:solidFill>
              <a:schemeClr val="accent3">
                <a:alpha val="100000"/>
              </a:schemeClr>
            </a:solidFill>
            <a:prstDash val="solid"/>
            <a:round/>
            <a:tailEnd type="triangle" w="med" len="med"/>
          </a:ln>
          <a:effectLst>
            <a:outerShdw sx="100000" sy="100000" blurRad="40000" dist="23000" dir="5400000" rotWithShape="0">
              <a:srgbClr val="000000">
                <a:alpha val="34901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텍스트 상자 283"/>
          <p:cNvSpPr txBox="1">
            <a:spLocks/>
          </p:cNvSpPr>
          <p:nvPr/>
        </p:nvSpPr>
        <p:spPr>
          <a:xfrm rot="0">
            <a:off x="16138525" y="8463915"/>
            <a:ext cx="790575" cy="8324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4800" b="1">
                <a:solidFill>
                  <a:schemeClr val="accent2"/>
                </a:solidFill>
                <a:latin typeface="맑은 고딕" charset="0"/>
                <a:ea typeface="맑은 고딕" charset="0"/>
              </a:rPr>
              <a:t>①</a:t>
            </a:r>
            <a:endParaRPr lang="ko-KR" altLang="en-US" sz="4800" b="1">
              <a:solidFill>
                <a:schemeClr val="accent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텍스트 상자 290"/>
          <p:cNvSpPr txBox="1">
            <a:spLocks/>
          </p:cNvSpPr>
          <p:nvPr/>
        </p:nvSpPr>
        <p:spPr>
          <a:xfrm rot="0">
            <a:off x="14618335" y="6617335"/>
            <a:ext cx="790575" cy="8324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4800" b="1">
                <a:solidFill>
                  <a:schemeClr val="tx2"/>
                </a:solidFill>
                <a:latin typeface="맑은 고딕" charset="0"/>
                <a:ea typeface="맑은 고딕" charset="0"/>
              </a:rPr>
              <a:t>②</a:t>
            </a:r>
            <a:endParaRPr lang="ko-KR" altLang="en-US" sz="4800" b="1">
              <a:solidFill>
                <a:schemeClr val="tx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텍스트 상자 291"/>
          <p:cNvSpPr txBox="1">
            <a:spLocks/>
          </p:cNvSpPr>
          <p:nvPr/>
        </p:nvSpPr>
        <p:spPr>
          <a:xfrm rot="0">
            <a:off x="15941675" y="2185035"/>
            <a:ext cx="790575" cy="8324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4800" b="1">
                <a:solidFill>
                  <a:schemeClr val="accent3"/>
                </a:solidFill>
                <a:latin typeface="맑은 고딕" charset="0"/>
                <a:ea typeface="맑은 고딕" charset="0"/>
              </a:rPr>
              <a:t>③</a:t>
            </a:r>
            <a:endParaRPr lang="ko-KR" altLang="en-US" sz="4800" b="1">
              <a:solidFill>
                <a:schemeClr val="accent3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281"/>
          <p:cNvPicPr>
            <a:picLocks noMove="1" noResize="1" noRo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8288635" cy="10287635"/>
          </a:xfrm>
          <a:prstGeom prst="rect"/>
          <a:noFill/>
        </p:spPr>
      </p:pic>
      <p:sp>
        <p:nvSpPr>
          <p:cNvPr id="10" name="Rect 0"/>
          <p:cNvSpPr>
            <a:spLocks/>
          </p:cNvSpPr>
          <p:nvPr/>
        </p:nvSpPr>
        <p:spPr>
          <a:xfrm rot="0">
            <a:off x="16930370" y="9198610"/>
            <a:ext cx="775970" cy="792480"/>
          </a:xfrm>
          <a:prstGeom prst="ellipse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" name="Rect 0"/>
          <p:cNvCxnSpPr/>
          <p:nvPr/>
        </p:nvCxnSpPr>
        <p:spPr>
          <a:xfrm rot="0" flipV="1">
            <a:off x="4062095" y="5836920"/>
            <a:ext cx="11758930" cy="1997710"/>
          </a:xfrm>
          <a:prstGeom prst="bentConnector3">
            <a:avLst>
              <a:gd name="adj1" fmla="val 99995"/>
            </a:avLst>
          </a:prstGeom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  <a:tailEnd type="triangle" w="med" len="med"/>
          </a:ln>
          <a:effectLst>
            <a:outerShdw sx="100000" sy="100000" blurRad="40000" dist="23000" dir="5400000" rotWithShape="0">
              <a:srgbClr val="000000">
                <a:alpha val="34901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ect 0"/>
          <p:cNvSpPr>
            <a:spLocks/>
          </p:cNvSpPr>
          <p:nvPr/>
        </p:nvSpPr>
        <p:spPr>
          <a:xfrm rot="0">
            <a:off x="14571345" y="4797425"/>
            <a:ext cx="1966595" cy="1068705"/>
          </a:xfrm>
          <a:prstGeom prst="ellipse"/>
          <a:noFill/>
          <a:ln w="698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15988030" y="582295"/>
            <a:ext cx="2237740" cy="1609090"/>
          </a:xfrm>
          <a:prstGeom prst="ellipse"/>
          <a:noFill/>
          <a:ln w="698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5400000">
            <a:off x="13712825" y="5060950"/>
            <a:ext cx="847725" cy="2455545"/>
          </a:xfrm>
          <a:prstGeom prst="bentConnector2"/>
          <a:ln w="107950" cap="flat" cmpd="sng">
            <a:solidFill>
              <a:schemeClr val="tx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6" name="Rect 0"/>
          <p:cNvCxnSpPr/>
          <p:nvPr/>
        </p:nvCxnSpPr>
        <p:spPr>
          <a:xfrm rot="0">
            <a:off x="10081895" y="2667635"/>
            <a:ext cx="2868930" cy="4053205"/>
          </a:xfrm>
          <a:prstGeom prst="line"/>
          <a:ln w="107950" cap="flat" cmpd="sng">
            <a:solidFill>
              <a:schemeClr val="tx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t 0"/>
          <p:cNvCxnSpPr/>
          <p:nvPr/>
        </p:nvCxnSpPr>
        <p:spPr>
          <a:xfrm rot="0" flipV="1">
            <a:off x="14779625" y="1677670"/>
            <a:ext cx="1290955" cy="874395"/>
          </a:xfrm>
          <a:prstGeom prst="straightConnector1"/>
          <a:ln w="107950" cap="flat" cmpd="sng">
            <a:solidFill>
              <a:schemeClr val="tx2">
                <a:alpha val="100000"/>
              </a:scheme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t 0"/>
          <p:cNvCxnSpPr/>
          <p:nvPr/>
        </p:nvCxnSpPr>
        <p:spPr>
          <a:xfrm rot="0" flipV="1">
            <a:off x="10038080" y="2555240"/>
            <a:ext cx="4782820" cy="135890"/>
          </a:xfrm>
          <a:prstGeom prst="line"/>
          <a:ln w="107950" cap="flat" cmpd="sng">
            <a:solidFill>
              <a:schemeClr val="tx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t 0"/>
          <p:cNvCxnSpPr/>
          <p:nvPr/>
        </p:nvCxnSpPr>
        <p:spPr>
          <a:xfrm rot="0" flipV="1">
            <a:off x="10703560" y="2776855"/>
            <a:ext cx="4117340" cy="135890"/>
          </a:xfrm>
          <a:prstGeom prst="line"/>
          <a:ln w="107950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t 0"/>
          <p:cNvCxnSpPr/>
          <p:nvPr/>
        </p:nvCxnSpPr>
        <p:spPr>
          <a:xfrm rot="0">
            <a:off x="10758805" y="2911475"/>
            <a:ext cx="2441575" cy="3578225"/>
          </a:xfrm>
          <a:prstGeom prst="line"/>
          <a:ln w="107950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t 0"/>
          <p:cNvCxnSpPr/>
          <p:nvPr/>
        </p:nvCxnSpPr>
        <p:spPr>
          <a:xfrm rot="0" flipH="1">
            <a:off x="14793595" y="1885315"/>
            <a:ext cx="1332230" cy="916305"/>
          </a:xfrm>
          <a:prstGeom prst="line"/>
          <a:ln w="107950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t 0"/>
          <p:cNvCxnSpPr/>
          <p:nvPr/>
        </p:nvCxnSpPr>
        <p:spPr>
          <a:xfrm rot="0" flipV="1">
            <a:off x="13171170" y="5836920"/>
            <a:ext cx="1914525" cy="652780"/>
          </a:xfrm>
          <a:prstGeom prst="bentConnector3">
            <a:avLst>
              <a:gd name="adj1" fmla="val 99986"/>
            </a:avLst>
          </a:prstGeom>
          <a:ln w="107950" cap="flat" cmpd="sng">
            <a:solidFill>
              <a:schemeClr val="accent3">
                <a:alpha val="100000"/>
              </a:schemeClr>
            </a:solidFill>
            <a:prstDash val="solid"/>
            <a:round/>
            <a:tailEnd type="triangle" w="med" len="med"/>
          </a:ln>
          <a:effectLst>
            <a:outerShdw sx="100000" sy="100000" blurRad="40000" dist="23000" dir="5400000" rotWithShape="0">
              <a:srgbClr val="000000">
                <a:alpha val="34901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도형 182"/>
          <p:cNvSpPr>
            <a:spLocks/>
          </p:cNvSpPr>
          <p:nvPr/>
        </p:nvSpPr>
        <p:spPr>
          <a:xfrm rot="0">
            <a:off x="2857500" y="8679180"/>
            <a:ext cx="968375" cy="1026795"/>
          </a:xfrm>
          <a:prstGeom prst="ellipse"/>
          <a:noFill/>
          <a:ln w="698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9" name="도형 183"/>
          <p:cNvCxnSpPr>
            <a:endCxn id="38" idx="7"/>
          </p:cNvCxnSpPr>
          <p:nvPr/>
        </p:nvCxnSpPr>
        <p:spPr>
          <a:xfrm rot="0" flipH="1">
            <a:off x="3683000" y="7842250"/>
            <a:ext cx="445770" cy="988695"/>
          </a:xfrm>
          <a:prstGeom prst="line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295"/>
          <p:cNvSpPr txBox="1">
            <a:spLocks/>
          </p:cNvSpPr>
          <p:nvPr/>
        </p:nvSpPr>
        <p:spPr>
          <a:xfrm rot="0">
            <a:off x="15873730" y="2307590"/>
            <a:ext cx="790575" cy="8324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4800" b="1">
                <a:solidFill>
                  <a:schemeClr val="accent3"/>
                </a:solidFill>
                <a:latin typeface="맑은 고딕" charset="0"/>
                <a:ea typeface="맑은 고딕" charset="0"/>
              </a:rPr>
              <a:t>③</a:t>
            </a:r>
            <a:endParaRPr lang="ko-KR" altLang="en-US" sz="4800" b="1">
              <a:solidFill>
                <a:schemeClr val="accent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296"/>
          <p:cNvSpPr txBox="1">
            <a:spLocks/>
          </p:cNvSpPr>
          <p:nvPr/>
        </p:nvSpPr>
        <p:spPr>
          <a:xfrm rot="0">
            <a:off x="14849475" y="6617335"/>
            <a:ext cx="790575" cy="8324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4800" b="1">
                <a:solidFill>
                  <a:schemeClr val="tx2"/>
                </a:solidFill>
                <a:latin typeface="맑은 고딕" charset="0"/>
                <a:ea typeface="맑은 고딕" charset="0"/>
              </a:rPr>
              <a:t>②</a:t>
            </a:r>
            <a:endParaRPr lang="ko-KR" altLang="en-US" sz="4800" b="1">
              <a:solidFill>
                <a:schemeClr val="tx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297"/>
          <p:cNvSpPr txBox="1">
            <a:spLocks/>
          </p:cNvSpPr>
          <p:nvPr/>
        </p:nvSpPr>
        <p:spPr>
          <a:xfrm rot="0">
            <a:off x="4613275" y="7729220"/>
            <a:ext cx="790575" cy="8324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4800" b="1">
                <a:solidFill>
                  <a:schemeClr val="accent2"/>
                </a:solidFill>
                <a:latin typeface="맑은 고딕" charset="0"/>
                <a:ea typeface="맑은 고딕" charset="0"/>
              </a:rPr>
              <a:t>①</a:t>
            </a:r>
            <a:endParaRPr lang="ko-KR" altLang="en-US" sz="4800" b="1">
              <a:solidFill>
                <a:schemeClr val="accent2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280"/>
          <p:cNvPicPr>
            <a:picLocks noMove="1" noResize="1" noRo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8288635" cy="10287635"/>
          </a:xfrm>
          <a:prstGeom prst="rect"/>
          <a:noFill/>
        </p:spPr>
      </p:pic>
      <p:sp>
        <p:nvSpPr>
          <p:cNvPr id="10" name="Rect 0"/>
          <p:cNvSpPr>
            <a:spLocks/>
          </p:cNvSpPr>
          <p:nvPr/>
        </p:nvSpPr>
        <p:spPr>
          <a:xfrm rot="0">
            <a:off x="16930370" y="9198610"/>
            <a:ext cx="775970" cy="792480"/>
          </a:xfrm>
          <a:prstGeom prst="ellipse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14780260" y="1538605"/>
            <a:ext cx="859155" cy="875030"/>
          </a:xfrm>
          <a:prstGeom prst="ellipse"/>
          <a:noFill/>
          <a:ln w="698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7" name="Rect 0"/>
          <p:cNvCxnSpPr>
            <a:endCxn id="16" idx="4"/>
          </p:cNvCxnSpPr>
          <p:nvPr/>
        </p:nvCxnSpPr>
        <p:spPr>
          <a:xfrm rot="0" flipV="1">
            <a:off x="14890750" y="2412365"/>
            <a:ext cx="319405" cy="430530"/>
          </a:xfrm>
          <a:prstGeom prst="straightConnector1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t 0"/>
          <p:cNvCxnSpPr/>
          <p:nvPr/>
        </p:nvCxnSpPr>
        <p:spPr>
          <a:xfrm rot="0">
            <a:off x="4367530" y="2828290"/>
            <a:ext cx="10572115" cy="1270"/>
          </a:xfrm>
          <a:prstGeom prst="line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 0"/>
          <p:cNvSpPr>
            <a:spLocks/>
          </p:cNvSpPr>
          <p:nvPr/>
        </p:nvSpPr>
        <p:spPr>
          <a:xfrm rot="0">
            <a:off x="3285490" y="1026160"/>
            <a:ext cx="968375" cy="1026795"/>
          </a:xfrm>
          <a:prstGeom prst="ellipse"/>
          <a:noFill/>
          <a:ln w="698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9" name="Rect 0"/>
          <p:cNvCxnSpPr>
            <a:endCxn id="38" idx="5"/>
          </p:cNvCxnSpPr>
          <p:nvPr/>
        </p:nvCxnSpPr>
        <p:spPr>
          <a:xfrm rot="0" flipH="1" flipV="1">
            <a:off x="4110990" y="1901825"/>
            <a:ext cx="287655" cy="956945"/>
          </a:xfrm>
          <a:prstGeom prst="line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도형 187"/>
          <p:cNvSpPr>
            <a:spLocks/>
          </p:cNvSpPr>
          <p:nvPr/>
        </p:nvSpPr>
        <p:spPr>
          <a:xfrm rot="0">
            <a:off x="5011420" y="2411730"/>
            <a:ext cx="859155" cy="875030"/>
          </a:xfrm>
          <a:prstGeom prst="ellipse"/>
          <a:noFill/>
          <a:ln w="6985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1" name="도형 189"/>
          <p:cNvSpPr>
            <a:spLocks/>
          </p:cNvSpPr>
          <p:nvPr/>
        </p:nvSpPr>
        <p:spPr>
          <a:xfrm rot="0">
            <a:off x="3328035" y="2522855"/>
            <a:ext cx="859155" cy="875030"/>
          </a:xfrm>
          <a:prstGeom prst="ellipse"/>
          <a:noFill/>
          <a:ln w="6985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도형 190"/>
          <p:cNvSpPr>
            <a:spLocks/>
          </p:cNvSpPr>
          <p:nvPr/>
        </p:nvSpPr>
        <p:spPr>
          <a:xfrm rot="0">
            <a:off x="9264015" y="2717165"/>
            <a:ext cx="859155" cy="875030"/>
          </a:xfrm>
          <a:prstGeom prst="ellipse"/>
          <a:noFill/>
          <a:ln w="6985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191"/>
          <p:cNvSpPr>
            <a:spLocks/>
          </p:cNvSpPr>
          <p:nvPr/>
        </p:nvSpPr>
        <p:spPr>
          <a:xfrm rot="0">
            <a:off x="12585700" y="2717165"/>
            <a:ext cx="859155" cy="875030"/>
          </a:xfrm>
          <a:prstGeom prst="ellipse"/>
          <a:noFill/>
          <a:ln w="6985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4" name="도형 192"/>
          <p:cNvSpPr>
            <a:spLocks/>
          </p:cNvSpPr>
          <p:nvPr/>
        </p:nvSpPr>
        <p:spPr>
          <a:xfrm rot="0">
            <a:off x="15012035" y="2717165"/>
            <a:ext cx="859155" cy="875030"/>
          </a:xfrm>
          <a:prstGeom prst="ellipse"/>
          <a:noFill/>
          <a:ln w="6985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도형 193"/>
          <p:cNvSpPr>
            <a:spLocks/>
          </p:cNvSpPr>
          <p:nvPr/>
        </p:nvSpPr>
        <p:spPr>
          <a:xfrm rot="0">
            <a:off x="12569825" y="7094855"/>
            <a:ext cx="859155" cy="875030"/>
          </a:xfrm>
          <a:prstGeom prst="ellipse"/>
          <a:noFill/>
          <a:ln w="6985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194"/>
          <p:cNvSpPr>
            <a:spLocks/>
          </p:cNvSpPr>
          <p:nvPr/>
        </p:nvSpPr>
        <p:spPr>
          <a:xfrm rot="0">
            <a:off x="9264015" y="7098665"/>
            <a:ext cx="859155" cy="875030"/>
          </a:xfrm>
          <a:prstGeom prst="ellipse"/>
          <a:noFill/>
          <a:ln w="6985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195"/>
          <p:cNvSpPr>
            <a:spLocks/>
          </p:cNvSpPr>
          <p:nvPr/>
        </p:nvSpPr>
        <p:spPr>
          <a:xfrm rot="0">
            <a:off x="14350365" y="7146290"/>
            <a:ext cx="859155" cy="875030"/>
          </a:xfrm>
          <a:prstGeom prst="ellipse"/>
          <a:noFill/>
          <a:ln w="6985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198"/>
          <p:cNvSpPr>
            <a:spLocks/>
          </p:cNvSpPr>
          <p:nvPr/>
        </p:nvSpPr>
        <p:spPr>
          <a:xfrm rot="0">
            <a:off x="5011420" y="4606290"/>
            <a:ext cx="859155" cy="875030"/>
          </a:xfrm>
          <a:prstGeom prst="ellipse"/>
          <a:noFill/>
          <a:ln w="6985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199"/>
          <p:cNvSpPr>
            <a:spLocks/>
          </p:cNvSpPr>
          <p:nvPr/>
        </p:nvSpPr>
        <p:spPr>
          <a:xfrm rot="0">
            <a:off x="3244850" y="4574540"/>
            <a:ext cx="859155" cy="875030"/>
          </a:xfrm>
          <a:prstGeom prst="ellipse"/>
          <a:noFill/>
          <a:ln w="6985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도형 200"/>
          <p:cNvSpPr>
            <a:spLocks/>
          </p:cNvSpPr>
          <p:nvPr/>
        </p:nvSpPr>
        <p:spPr>
          <a:xfrm rot="0">
            <a:off x="3213100" y="6971030"/>
            <a:ext cx="859155" cy="875030"/>
          </a:xfrm>
          <a:prstGeom prst="ellipse"/>
          <a:noFill/>
          <a:ln w="6985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1" name="도형 201"/>
          <p:cNvSpPr>
            <a:spLocks/>
          </p:cNvSpPr>
          <p:nvPr/>
        </p:nvSpPr>
        <p:spPr>
          <a:xfrm rot="0">
            <a:off x="4970145" y="7113905"/>
            <a:ext cx="859155" cy="875030"/>
          </a:xfrm>
          <a:prstGeom prst="ellipse"/>
          <a:noFill/>
          <a:ln w="6985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도형 202"/>
          <p:cNvSpPr>
            <a:spLocks/>
          </p:cNvSpPr>
          <p:nvPr/>
        </p:nvSpPr>
        <p:spPr>
          <a:xfrm rot="0">
            <a:off x="12569825" y="9287510"/>
            <a:ext cx="859155" cy="875030"/>
          </a:xfrm>
          <a:prstGeom prst="ellipse"/>
          <a:noFill/>
          <a:ln w="6985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3" name="도형 205"/>
          <p:cNvSpPr>
            <a:spLocks/>
          </p:cNvSpPr>
          <p:nvPr/>
        </p:nvSpPr>
        <p:spPr>
          <a:xfrm rot="0">
            <a:off x="16186785" y="1653540"/>
            <a:ext cx="859155" cy="875030"/>
          </a:xfrm>
          <a:prstGeom prst="ellipse"/>
          <a:noFill/>
          <a:ln w="6985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4" name="도형 206"/>
          <p:cNvSpPr>
            <a:spLocks/>
          </p:cNvSpPr>
          <p:nvPr/>
        </p:nvSpPr>
        <p:spPr>
          <a:xfrm rot="0">
            <a:off x="15871825" y="6391275"/>
            <a:ext cx="859155" cy="875030"/>
          </a:xfrm>
          <a:prstGeom prst="ellipse"/>
          <a:noFill/>
          <a:ln w="69850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298"/>
          <p:cNvSpPr txBox="1">
            <a:spLocks/>
          </p:cNvSpPr>
          <p:nvPr/>
        </p:nvSpPr>
        <p:spPr>
          <a:xfrm rot="0">
            <a:off x="9260840" y="1762760"/>
            <a:ext cx="790575" cy="8324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4800" b="1">
                <a:solidFill>
                  <a:schemeClr val="accent1"/>
                </a:solidFill>
                <a:latin typeface="맑은 고딕" charset="0"/>
                <a:ea typeface="맑은 고딕" charset="0"/>
              </a:rPr>
              <a:t>③</a:t>
            </a:r>
            <a:endParaRPr lang="ko-KR" altLang="en-US" sz="4800" b="1">
              <a:solidFill>
                <a:schemeClr val="accen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299"/>
          <p:cNvSpPr txBox="1">
            <a:spLocks/>
          </p:cNvSpPr>
          <p:nvPr/>
        </p:nvSpPr>
        <p:spPr>
          <a:xfrm rot="0">
            <a:off x="13992225" y="1133475"/>
            <a:ext cx="790575" cy="8324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48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②</a:t>
            </a:r>
            <a:endParaRPr lang="ko-KR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텍스트 상자 300"/>
          <p:cNvSpPr txBox="1">
            <a:spLocks/>
          </p:cNvSpPr>
          <p:nvPr/>
        </p:nvSpPr>
        <p:spPr>
          <a:xfrm rot="0">
            <a:off x="4422775" y="1537970"/>
            <a:ext cx="790575" cy="8324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4800" b="1">
                <a:solidFill>
                  <a:schemeClr val="accent2"/>
                </a:solidFill>
                <a:latin typeface="맑은 고딕" charset="0"/>
                <a:ea typeface="맑은 고딕" charset="0"/>
              </a:rPr>
              <a:t>①</a:t>
            </a:r>
            <a:endParaRPr lang="ko-KR" altLang="en-US" sz="4800" b="1">
              <a:solidFill>
                <a:schemeClr val="accent2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279"/>
          <p:cNvPicPr>
            <a:picLocks noMove="1" noResize="1" noRo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8288635" cy="10287635"/>
          </a:xfrm>
          <a:prstGeom prst="rect"/>
          <a:noFill/>
        </p:spPr>
      </p:pic>
      <p:sp>
        <p:nvSpPr>
          <p:cNvPr id="10" name="Rect 0"/>
          <p:cNvSpPr>
            <a:spLocks/>
          </p:cNvSpPr>
          <p:nvPr/>
        </p:nvSpPr>
        <p:spPr>
          <a:xfrm rot="0">
            <a:off x="16930370" y="9198610"/>
            <a:ext cx="775970" cy="792480"/>
          </a:xfrm>
          <a:prstGeom prst="ellipse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" name="Rect 0"/>
          <p:cNvCxnSpPr>
            <a:endCxn id="16" idx="2"/>
          </p:cNvCxnSpPr>
          <p:nvPr/>
        </p:nvCxnSpPr>
        <p:spPr>
          <a:xfrm rot="0" flipV="1">
            <a:off x="12381230" y="1199515"/>
            <a:ext cx="2947035" cy="2406650"/>
          </a:xfrm>
          <a:prstGeom prst="bentConnector3">
            <a:avLst>
              <a:gd name="adj1" fmla="val 49986"/>
            </a:avLst>
          </a:prstGeom>
          <a:ln w="107950" cap="flat" cmpd="sng">
            <a:solidFill>
              <a:schemeClr val="tx2">
                <a:alpha val="100000"/>
              </a:schemeClr>
            </a:solidFill>
            <a:prstDash val="solid"/>
            <a:round/>
            <a:tailEnd type="triangle" w="med" len="med"/>
          </a:ln>
          <a:effectLst>
            <a:outerShdw sx="100000" sy="100000" blurRad="40000" dist="23000" dir="5400000" rotWithShape="0">
              <a:srgbClr val="000000">
                <a:alpha val="34901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ect 0"/>
          <p:cNvSpPr>
            <a:spLocks/>
          </p:cNvSpPr>
          <p:nvPr/>
        </p:nvSpPr>
        <p:spPr>
          <a:xfrm rot="0">
            <a:off x="14682470" y="4797425"/>
            <a:ext cx="1966595" cy="1068705"/>
          </a:xfrm>
          <a:prstGeom prst="ellipse"/>
          <a:noFill/>
          <a:ln w="698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15326995" y="734695"/>
            <a:ext cx="900430" cy="930910"/>
          </a:xfrm>
          <a:prstGeom prst="ellipse"/>
          <a:noFill/>
          <a:ln w="698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4" name="Rect 0"/>
          <p:cNvCxnSpPr/>
          <p:nvPr/>
        </p:nvCxnSpPr>
        <p:spPr>
          <a:xfrm rot="0">
            <a:off x="12547600" y="3841115"/>
            <a:ext cx="3281045" cy="1270"/>
          </a:xfrm>
          <a:prstGeom prst="line"/>
          <a:ln w="107950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t 0"/>
          <p:cNvCxnSpPr/>
          <p:nvPr/>
        </p:nvCxnSpPr>
        <p:spPr>
          <a:xfrm rot="0" flipH="1">
            <a:off x="10481945" y="3840480"/>
            <a:ext cx="2108200" cy="3204210"/>
          </a:xfrm>
          <a:prstGeom prst="line"/>
          <a:ln w="107950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t 0"/>
          <p:cNvCxnSpPr>
            <a:stCxn id="16" idx="4"/>
          </p:cNvCxnSpPr>
          <p:nvPr/>
        </p:nvCxnSpPr>
        <p:spPr>
          <a:xfrm rot="0">
            <a:off x="15776575" y="1664335"/>
            <a:ext cx="1270" cy="2115185"/>
          </a:xfrm>
          <a:prstGeom prst="line"/>
          <a:ln w="107950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 0"/>
          <p:cNvSpPr>
            <a:spLocks/>
          </p:cNvSpPr>
          <p:nvPr/>
        </p:nvSpPr>
        <p:spPr>
          <a:xfrm rot="0">
            <a:off x="1500505" y="3590925"/>
            <a:ext cx="968375" cy="1026795"/>
          </a:xfrm>
          <a:prstGeom prst="ellipse"/>
          <a:noFill/>
          <a:ln w="698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9" name="Rect 0"/>
          <p:cNvCxnSpPr>
            <a:stCxn id="38" idx="5"/>
          </p:cNvCxnSpPr>
          <p:nvPr/>
        </p:nvCxnSpPr>
        <p:spPr>
          <a:xfrm rot="0">
            <a:off x="2326005" y="4466590"/>
            <a:ext cx="2028825" cy="512445"/>
          </a:xfrm>
          <a:prstGeom prst="line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도형 207"/>
          <p:cNvCxnSpPr/>
          <p:nvPr/>
        </p:nvCxnSpPr>
        <p:spPr>
          <a:xfrm rot="0">
            <a:off x="5795010" y="4977765"/>
            <a:ext cx="4784725" cy="2926715"/>
          </a:xfrm>
          <a:prstGeom prst="line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208"/>
          <p:cNvCxnSpPr/>
          <p:nvPr/>
        </p:nvCxnSpPr>
        <p:spPr>
          <a:xfrm rot="0" flipV="1">
            <a:off x="12256135" y="9608820"/>
            <a:ext cx="5283200" cy="1905"/>
          </a:xfrm>
          <a:prstGeom prst="line"/>
          <a:ln w="107950" cap="flat" cmpd="sng">
            <a:solidFill>
              <a:schemeClr val="tx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도형 209"/>
          <p:cNvCxnSpPr/>
          <p:nvPr/>
        </p:nvCxnSpPr>
        <p:spPr>
          <a:xfrm rot="0">
            <a:off x="10563860" y="7907020"/>
            <a:ext cx="1498600" cy="1270"/>
          </a:xfrm>
          <a:prstGeom prst="line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210"/>
          <p:cNvCxnSpPr/>
          <p:nvPr/>
        </p:nvCxnSpPr>
        <p:spPr>
          <a:xfrm rot="0" flipH="1" flipV="1">
            <a:off x="12006580" y="7847330"/>
            <a:ext cx="29210" cy="1970405"/>
          </a:xfrm>
          <a:prstGeom prst="line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도형 211"/>
          <p:cNvCxnSpPr/>
          <p:nvPr/>
        </p:nvCxnSpPr>
        <p:spPr>
          <a:xfrm rot="0">
            <a:off x="11992610" y="9816465"/>
            <a:ext cx="5600065" cy="59055"/>
          </a:xfrm>
          <a:prstGeom prst="straightConnector1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213"/>
          <p:cNvCxnSpPr/>
          <p:nvPr/>
        </p:nvCxnSpPr>
        <p:spPr>
          <a:xfrm rot="0" flipV="1">
            <a:off x="12298045" y="7209790"/>
            <a:ext cx="1270" cy="2427605"/>
          </a:xfrm>
          <a:prstGeom prst="line"/>
          <a:ln w="107950" cap="flat" cmpd="sng">
            <a:solidFill>
              <a:schemeClr val="tx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도형 218"/>
          <p:cNvCxnSpPr/>
          <p:nvPr/>
        </p:nvCxnSpPr>
        <p:spPr>
          <a:xfrm rot="0">
            <a:off x="10010140" y="7238365"/>
            <a:ext cx="2316480" cy="1270"/>
          </a:xfrm>
          <a:prstGeom prst="line"/>
          <a:ln w="107950" cap="flat" cmpd="sng">
            <a:solidFill>
              <a:schemeClr val="tx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도형 219"/>
          <p:cNvCxnSpPr/>
          <p:nvPr/>
        </p:nvCxnSpPr>
        <p:spPr>
          <a:xfrm rot="0" flipV="1">
            <a:off x="10038080" y="3590925"/>
            <a:ext cx="2371725" cy="3648075"/>
          </a:xfrm>
          <a:prstGeom prst="line"/>
          <a:ln w="107950" cap="flat" cmpd="sng">
            <a:solidFill>
              <a:schemeClr val="tx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도형 220"/>
          <p:cNvCxnSpPr/>
          <p:nvPr/>
        </p:nvCxnSpPr>
        <p:spPr>
          <a:xfrm rot="0">
            <a:off x="4352290" y="4963795"/>
            <a:ext cx="1444625" cy="1270"/>
          </a:xfrm>
          <a:prstGeom prst="line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도형 222"/>
          <p:cNvCxnSpPr/>
          <p:nvPr/>
        </p:nvCxnSpPr>
        <p:spPr>
          <a:xfrm rot="0">
            <a:off x="10495915" y="7016115"/>
            <a:ext cx="2011045" cy="1270"/>
          </a:xfrm>
          <a:prstGeom prst="line"/>
          <a:ln w="107950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도형 223"/>
          <p:cNvCxnSpPr/>
          <p:nvPr/>
        </p:nvCxnSpPr>
        <p:spPr>
          <a:xfrm rot="0">
            <a:off x="12541885" y="6960870"/>
            <a:ext cx="34290" cy="2357755"/>
          </a:xfrm>
          <a:prstGeom prst="line"/>
          <a:ln w="107950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도형 224"/>
          <p:cNvCxnSpPr/>
          <p:nvPr/>
        </p:nvCxnSpPr>
        <p:spPr>
          <a:xfrm rot="0">
            <a:off x="12533630" y="9319895"/>
            <a:ext cx="5059045" cy="1270"/>
          </a:xfrm>
          <a:prstGeom prst="straightConnector1"/>
          <a:ln w="107950" cap="flat" cmpd="sng">
            <a:solidFill>
              <a:schemeClr val="accent3">
                <a:alpha val="100000"/>
              </a:scheme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도형 226"/>
          <p:cNvCxnSpPr/>
          <p:nvPr/>
        </p:nvCxnSpPr>
        <p:spPr>
          <a:xfrm rot="0">
            <a:off x="13087985" y="9012555"/>
            <a:ext cx="4451350" cy="1270"/>
          </a:xfrm>
          <a:prstGeom prst="line"/>
          <a:ln w="107950" cap="flat" cmpd="sng">
            <a:solidFill>
              <a:schemeClr val="accent4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227"/>
          <p:cNvCxnSpPr/>
          <p:nvPr/>
        </p:nvCxnSpPr>
        <p:spPr>
          <a:xfrm rot="0" flipV="1">
            <a:off x="13101955" y="6641465"/>
            <a:ext cx="1270" cy="2427605"/>
          </a:xfrm>
          <a:prstGeom prst="line"/>
          <a:ln w="107950" cap="flat" cmpd="sng">
            <a:solidFill>
              <a:schemeClr val="accent4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도형 228"/>
          <p:cNvCxnSpPr/>
          <p:nvPr/>
        </p:nvCxnSpPr>
        <p:spPr>
          <a:xfrm rot="0">
            <a:off x="11133455" y="6683375"/>
            <a:ext cx="2011045" cy="1270"/>
          </a:xfrm>
          <a:prstGeom prst="line"/>
          <a:ln w="107950" cap="flat" cmpd="sng">
            <a:solidFill>
              <a:schemeClr val="accent4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도형 230"/>
          <p:cNvCxnSpPr/>
          <p:nvPr/>
        </p:nvCxnSpPr>
        <p:spPr>
          <a:xfrm rot="0" flipV="1">
            <a:off x="11147425" y="4076065"/>
            <a:ext cx="1637030" cy="2649855"/>
          </a:xfrm>
          <a:prstGeom prst="line"/>
          <a:ln w="107950" cap="flat" cmpd="sng">
            <a:solidFill>
              <a:schemeClr val="accent4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도형 231"/>
          <p:cNvSpPr>
            <a:spLocks/>
          </p:cNvSpPr>
          <p:nvPr/>
        </p:nvSpPr>
        <p:spPr>
          <a:xfrm rot="0">
            <a:off x="16428720" y="651510"/>
            <a:ext cx="1787525" cy="1332230"/>
          </a:xfrm>
          <a:prstGeom prst="ellipse"/>
          <a:noFill/>
          <a:ln w="698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7" name="도형 232"/>
          <p:cNvSpPr>
            <a:spLocks/>
          </p:cNvSpPr>
          <p:nvPr/>
        </p:nvSpPr>
        <p:spPr>
          <a:xfrm rot="0" flipV="1">
            <a:off x="12755245" y="1982470"/>
            <a:ext cx="4568190" cy="2094865"/>
          </a:xfrm>
          <a:prstGeom prst="bentConnector2"/>
          <a:ln w="107950" cap="flat" cmpd="sng">
            <a:solidFill>
              <a:schemeClr val="accent4">
                <a:alpha val="100000"/>
              </a:schemeClr>
            </a:solidFill>
            <a:prstDash val="solid"/>
            <a:round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  <a:defRPr/>
            </a:pPr>
            <a:endParaRPr lang="ko-KR" altLang="en-US"/>
          </a:p>
        </p:txBody>
      </p:sp>
      <p:sp>
        <p:nvSpPr>
          <p:cNvPr id="58" name="도형 239"/>
          <p:cNvSpPr>
            <a:spLocks/>
          </p:cNvSpPr>
          <p:nvPr/>
        </p:nvSpPr>
        <p:spPr>
          <a:xfrm rot="0" flipV="1">
            <a:off x="13096875" y="5864860"/>
            <a:ext cx="2569210" cy="1883410"/>
          </a:xfrm>
          <a:prstGeom prst="bentConnector2"/>
          <a:ln w="107950" cap="flat" cmpd="sng">
            <a:solidFill>
              <a:schemeClr val="accent4">
                <a:alpha val="100000"/>
              </a:schemeClr>
            </a:solidFill>
            <a:prstDash val="solid"/>
            <a:round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  <a:defRPr/>
            </a:pPr>
            <a:endParaRPr lang="ko-KR" altLang="en-US"/>
          </a:p>
        </p:txBody>
      </p:sp>
      <p:sp>
        <p:nvSpPr>
          <p:cNvPr id="60" name="텍스트 상자 301"/>
          <p:cNvSpPr txBox="1">
            <a:spLocks/>
          </p:cNvSpPr>
          <p:nvPr/>
        </p:nvSpPr>
        <p:spPr>
          <a:xfrm rot="0">
            <a:off x="15765145" y="2769870"/>
            <a:ext cx="790575" cy="8324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4800" b="1">
                <a:solidFill>
                  <a:schemeClr val="accent3"/>
                </a:solidFill>
                <a:latin typeface="맑은 고딕" charset="0"/>
                <a:ea typeface="맑은 고딕" charset="0"/>
              </a:rPr>
              <a:t>③</a:t>
            </a:r>
            <a:endParaRPr lang="ko-KR" altLang="en-US" sz="4800" b="1">
              <a:solidFill>
                <a:schemeClr val="accent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텍스트 상자 302"/>
          <p:cNvSpPr txBox="1">
            <a:spLocks/>
          </p:cNvSpPr>
          <p:nvPr/>
        </p:nvSpPr>
        <p:spPr>
          <a:xfrm rot="0">
            <a:off x="17503140" y="9148445"/>
            <a:ext cx="790575" cy="8324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4800" b="1">
                <a:solidFill>
                  <a:schemeClr val="tx2"/>
                </a:solidFill>
                <a:latin typeface="맑은 고딕" charset="0"/>
                <a:ea typeface="맑은 고딕" charset="0"/>
              </a:rPr>
              <a:t>②</a:t>
            </a:r>
            <a:endParaRPr lang="ko-KR" altLang="en-US" sz="4800" b="1">
              <a:solidFill>
                <a:schemeClr val="tx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303"/>
          <p:cNvSpPr txBox="1">
            <a:spLocks/>
          </p:cNvSpPr>
          <p:nvPr/>
        </p:nvSpPr>
        <p:spPr>
          <a:xfrm rot="0">
            <a:off x="2640330" y="3783330"/>
            <a:ext cx="790575" cy="8324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4800" b="1">
                <a:solidFill>
                  <a:schemeClr val="accent2"/>
                </a:solidFill>
                <a:latin typeface="맑은 고딕" charset="0"/>
                <a:ea typeface="맑은 고딕" charset="0"/>
              </a:rPr>
              <a:t>①</a:t>
            </a:r>
            <a:endParaRPr lang="ko-KR" altLang="en-US" sz="4800" b="1">
              <a:solidFill>
                <a:schemeClr val="accent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텍스트 상자 304"/>
          <p:cNvSpPr txBox="1">
            <a:spLocks/>
          </p:cNvSpPr>
          <p:nvPr/>
        </p:nvSpPr>
        <p:spPr>
          <a:xfrm rot="0">
            <a:off x="17496790" y="8502015"/>
            <a:ext cx="790575" cy="8324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4800" b="1">
                <a:solidFill>
                  <a:schemeClr val="accent4"/>
                </a:solidFill>
                <a:latin typeface="맑은 고딕" charset="0"/>
                <a:ea typeface="맑은 고딕" charset="0"/>
              </a:rPr>
              <a:t>④</a:t>
            </a:r>
            <a:endParaRPr lang="ko-KR" altLang="en-US" sz="4800" b="1">
              <a:solidFill>
                <a:schemeClr val="accent4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27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8288635" cy="10287635"/>
          </a:xfrm>
          <a:prstGeom prst="rect"/>
          <a:noFill/>
        </p:spPr>
      </p:pic>
      <p:sp>
        <p:nvSpPr>
          <p:cNvPr id="10" name="Rect 0"/>
          <p:cNvSpPr>
            <a:spLocks/>
          </p:cNvSpPr>
          <p:nvPr/>
        </p:nvSpPr>
        <p:spPr>
          <a:xfrm rot="0">
            <a:off x="16930370" y="9198610"/>
            <a:ext cx="775970" cy="792480"/>
          </a:xfrm>
          <a:prstGeom prst="ellipse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2336800" y="859790"/>
            <a:ext cx="900430" cy="930910"/>
          </a:xfrm>
          <a:prstGeom prst="ellipse"/>
          <a:noFill/>
          <a:ln w="698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0" name="Rect 0"/>
          <p:cNvCxnSpPr/>
          <p:nvPr/>
        </p:nvCxnSpPr>
        <p:spPr>
          <a:xfrm rot="0">
            <a:off x="5808980" y="2537460"/>
            <a:ext cx="4770755" cy="5367020"/>
          </a:xfrm>
          <a:prstGeom prst="line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t 0"/>
          <p:cNvCxnSpPr/>
          <p:nvPr/>
        </p:nvCxnSpPr>
        <p:spPr>
          <a:xfrm rot="0">
            <a:off x="10563860" y="7875270"/>
            <a:ext cx="1498600" cy="1270"/>
          </a:xfrm>
          <a:prstGeom prst="line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t 0"/>
          <p:cNvCxnSpPr/>
          <p:nvPr/>
        </p:nvCxnSpPr>
        <p:spPr>
          <a:xfrm rot="0" flipH="1" flipV="1">
            <a:off x="12006580" y="7847330"/>
            <a:ext cx="29210" cy="1970405"/>
          </a:xfrm>
          <a:prstGeom prst="line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t 0"/>
          <p:cNvCxnSpPr/>
          <p:nvPr/>
        </p:nvCxnSpPr>
        <p:spPr>
          <a:xfrm rot="0">
            <a:off x="11992610" y="9816465"/>
            <a:ext cx="5600065" cy="59055"/>
          </a:xfrm>
          <a:prstGeom prst="straightConnector1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t 0"/>
          <p:cNvCxnSpPr/>
          <p:nvPr/>
        </p:nvCxnSpPr>
        <p:spPr>
          <a:xfrm rot="0" flipV="1">
            <a:off x="3603625" y="2565400"/>
            <a:ext cx="2235200" cy="1905"/>
          </a:xfrm>
          <a:prstGeom prst="line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도형 241"/>
          <p:cNvCxnSpPr>
            <a:stCxn id="16" idx="5"/>
          </p:cNvCxnSpPr>
          <p:nvPr/>
        </p:nvCxnSpPr>
        <p:spPr>
          <a:xfrm rot="0">
            <a:off x="3104515" y="1652905"/>
            <a:ext cx="548640" cy="927100"/>
          </a:xfrm>
          <a:prstGeom prst="line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27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8288635" cy="10287635"/>
          </a:xfrm>
          <a:prstGeom prst="rect"/>
          <a:noFill/>
        </p:spPr>
      </p:pic>
      <p:sp>
        <p:nvSpPr>
          <p:cNvPr id="10" name="Rect 0"/>
          <p:cNvSpPr>
            <a:spLocks/>
          </p:cNvSpPr>
          <p:nvPr/>
        </p:nvSpPr>
        <p:spPr>
          <a:xfrm rot="0">
            <a:off x="16930370" y="9198610"/>
            <a:ext cx="775970" cy="792480"/>
          </a:xfrm>
          <a:prstGeom prst="ellipse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584200" y="8406130"/>
            <a:ext cx="900430" cy="930910"/>
          </a:xfrm>
          <a:prstGeom prst="ellipse"/>
          <a:noFill/>
          <a:ln w="698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0" name="Rect 0"/>
          <p:cNvCxnSpPr/>
          <p:nvPr/>
        </p:nvCxnSpPr>
        <p:spPr>
          <a:xfrm rot="0" flipV="1">
            <a:off x="5448935" y="2492375"/>
            <a:ext cx="4607560" cy="4607560"/>
          </a:xfrm>
          <a:prstGeom prst="line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t 0"/>
          <p:cNvCxnSpPr>
            <a:endCxn id="16" idx="7"/>
          </p:cNvCxnSpPr>
          <p:nvPr/>
        </p:nvCxnSpPr>
        <p:spPr>
          <a:xfrm rot="0" flipH="1">
            <a:off x="1351915" y="7071360"/>
            <a:ext cx="2101850" cy="1471930"/>
          </a:xfrm>
          <a:prstGeom prst="straightConnector1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t 0"/>
          <p:cNvCxnSpPr/>
          <p:nvPr/>
        </p:nvCxnSpPr>
        <p:spPr>
          <a:xfrm rot="0" flipV="1">
            <a:off x="3396615" y="7085330"/>
            <a:ext cx="2067560" cy="1905"/>
          </a:xfrm>
          <a:prstGeom prst="line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도형 244"/>
          <p:cNvCxnSpPr/>
          <p:nvPr/>
        </p:nvCxnSpPr>
        <p:spPr>
          <a:xfrm rot="0">
            <a:off x="10017125" y="2510790"/>
            <a:ext cx="7454900" cy="1270"/>
          </a:xfrm>
          <a:prstGeom prst="straightConnector1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도형 245"/>
          <p:cNvSpPr>
            <a:spLocks/>
          </p:cNvSpPr>
          <p:nvPr/>
        </p:nvSpPr>
        <p:spPr>
          <a:xfrm rot="0">
            <a:off x="17502505" y="2030095"/>
            <a:ext cx="900430" cy="930910"/>
          </a:xfrm>
          <a:prstGeom prst="ellipse"/>
          <a:noFill/>
          <a:ln w="698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41"/>
          <p:cNvGrpSpPr/>
          <p:nvPr/>
        </p:nvGrpSpPr>
        <p:grpSpPr>
          <a:xfrm rot="0">
            <a:off x="-10160" y="-635"/>
            <a:ext cx="18295620" cy="10320020"/>
            <a:chOff x="-10160" y="-635"/>
            <a:chExt cx="18295620" cy="10320020"/>
          </a:xfrm>
        </p:grpSpPr>
        <p:pic>
          <p:nvPicPr>
            <p:cNvPr id="24" name="그림 26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022465" y="-635"/>
              <a:ext cx="1546860" cy="4922520"/>
            </a:xfrm>
            <a:prstGeom prst="rect"/>
            <a:noFill/>
          </p:spPr>
        </p:pic>
        <p:pic>
          <p:nvPicPr>
            <p:cNvPr id="25" name="그림 26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562340" y="-635"/>
              <a:ext cx="1546860" cy="4922520"/>
            </a:xfrm>
            <a:prstGeom prst="rect"/>
            <a:noFill/>
          </p:spPr>
        </p:pic>
        <p:pic>
          <p:nvPicPr>
            <p:cNvPr id="26" name="그림 262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943465" y="-635"/>
              <a:ext cx="1546860" cy="4922520"/>
            </a:xfrm>
            <a:prstGeom prst="rect"/>
            <a:noFill/>
          </p:spPr>
        </p:pic>
        <p:pic>
          <p:nvPicPr>
            <p:cNvPr id="27" name="그림 263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499215" y="-635"/>
              <a:ext cx="1546860" cy="4922520"/>
            </a:xfrm>
            <a:prstGeom prst="rect"/>
            <a:noFill/>
          </p:spPr>
        </p:pic>
        <p:pic>
          <p:nvPicPr>
            <p:cNvPr id="28" name="그림 264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3054965" y="-635"/>
              <a:ext cx="1546860" cy="4922520"/>
            </a:xfrm>
            <a:prstGeom prst="rect"/>
            <a:noFill/>
          </p:spPr>
        </p:pic>
        <p:pic>
          <p:nvPicPr>
            <p:cNvPr id="29" name="그림 265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4626590" y="-635"/>
              <a:ext cx="1546860" cy="4922520"/>
            </a:xfrm>
            <a:prstGeom prst="rect"/>
            <a:noFill/>
          </p:spPr>
        </p:pic>
        <p:pic>
          <p:nvPicPr>
            <p:cNvPr id="30" name="그림 266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6166465" y="-635"/>
              <a:ext cx="1546860" cy="4922520"/>
            </a:xfrm>
            <a:prstGeom prst="rect"/>
            <a:noFill/>
          </p:spPr>
        </p:pic>
        <p:pic>
          <p:nvPicPr>
            <p:cNvPr id="31" name="그림 267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6737965" y="-635"/>
              <a:ext cx="1546860" cy="4922520"/>
            </a:xfrm>
            <a:prstGeom prst="rect"/>
            <a:noFill/>
          </p:spPr>
        </p:pic>
        <p:pic>
          <p:nvPicPr>
            <p:cNvPr id="23" name="그림 259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5482590" y="-635"/>
              <a:ext cx="1546860" cy="4922520"/>
            </a:xfrm>
            <a:prstGeom prst="rect"/>
            <a:noFill/>
          </p:spPr>
        </p:pic>
        <p:pic>
          <p:nvPicPr>
            <p:cNvPr id="17" name="그림 252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5631180" y="2459990"/>
              <a:ext cx="12654280" cy="7697470"/>
            </a:xfrm>
            <a:prstGeom prst="rect"/>
            <a:noFill/>
          </p:spPr>
        </p:pic>
        <p:pic>
          <p:nvPicPr>
            <p:cNvPr id="18" name="그림 253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905" y="6985"/>
              <a:ext cx="5614670" cy="5343525"/>
            </a:xfrm>
            <a:prstGeom prst="rect"/>
            <a:noFill/>
          </p:spPr>
        </p:pic>
        <p:pic>
          <p:nvPicPr>
            <p:cNvPr id="20" name="그림 256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-10160" y="5347335"/>
              <a:ext cx="1546860" cy="4972050"/>
            </a:xfrm>
            <a:prstGeom prst="rect"/>
            <a:noFill/>
          </p:spPr>
        </p:pic>
        <p:pic>
          <p:nvPicPr>
            <p:cNvPr id="21" name="그림 257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482090" y="5347335"/>
              <a:ext cx="1546860" cy="4972050"/>
            </a:xfrm>
            <a:prstGeom prst="rect"/>
            <a:noFill/>
          </p:spPr>
        </p:pic>
        <p:pic>
          <p:nvPicPr>
            <p:cNvPr id="22" name="그림 258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037840" y="5347335"/>
              <a:ext cx="1546860" cy="4972050"/>
            </a:xfrm>
            <a:prstGeom prst="rect"/>
            <a:noFill/>
          </p:spPr>
        </p:pic>
        <p:pic>
          <p:nvPicPr>
            <p:cNvPr id="34" name="그림 270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4482465" y="5347335"/>
              <a:ext cx="1546860" cy="4972050"/>
            </a:xfrm>
            <a:prstGeom prst="rect"/>
            <a:noFill/>
          </p:spPr>
        </p:pic>
        <p:cxnSp>
          <p:nvCxnSpPr>
            <p:cNvPr id="35" name="도형 271"/>
            <p:cNvCxnSpPr/>
            <p:nvPr/>
          </p:nvCxnSpPr>
          <p:spPr>
            <a:xfrm rot="0" flipV="1">
              <a:off x="10742930" y="4825365"/>
              <a:ext cx="1445895" cy="953770"/>
            </a:xfrm>
            <a:prstGeom prst="straightConnector1"/>
            <a:ln w="107950" cap="flat" cmpd="sng">
              <a:solidFill>
                <a:schemeClr val="accent2">
                  <a:alpha val="100000"/>
                </a:schemeClr>
              </a:solidFill>
              <a:prstDash val="solid"/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도형 272"/>
            <p:cNvCxnSpPr/>
            <p:nvPr/>
          </p:nvCxnSpPr>
          <p:spPr>
            <a:xfrm rot="0" flipV="1">
              <a:off x="12266930" y="5063490"/>
              <a:ext cx="398145" cy="652145"/>
            </a:xfrm>
            <a:prstGeom prst="straightConnector1"/>
            <a:ln w="107950" cap="flat" cmpd="sng">
              <a:solidFill>
                <a:schemeClr val="accent2">
                  <a:alpha val="100000"/>
                </a:schemeClr>
              </a:solidFill>
              <a:prstDash val="solid"/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도형 273"/>
            <p:cNvCxnSpPr/>
            <p:nvPr/>
          </p:nvCxnSpPr>
          <p:spPr>
            <a:xfrm rot="0" flipH="1" flipV="1">
              <a:off x="13695680" y="5111115"/>
              <a:ext cx="350520" cy="715645"/>
            </a:xfrm>
            <a:prstGeom prst="straightConnector1"/>
            <a:ln w="107950" cap="flat" cmpd="sng">
              <a:solidFill>
                <a:schemeClr val="accent2">
                  <a:alpha val="100000"/>
                </a:schemeClr>
              </a:solidFill>
              <a:prstDash val="solid"/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도형 274"/>
            <p:cNvCxnSpPr/>
            <p:nvPr/>
          </p:nvCxnSpPr>
          <p:spPr>
            <a:xfrm rot="0" flipH="1" flipV="1">
              <a:off x="14029055" y="4857115"/>
              <a:ext cx="1366520" cy="1033145"/>
            </a:xfrm>
            <a:prstGeom prst="straightConnector1"/>
            <a:ln w="107950" cap="flat" cmpd="sng">
              <a:solidFill>
                <a:schemeClr val="accent2">
                  <a:alpha val="100000"/>
                </a:schemeClr>
              </a:solidFill>
              <a:prstDash val="solid"/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도형 275"/>
            <p:cNvCxnSpPr/>
            <p:nvPr/>
          </p:nvCxnSpPr>
          <p:spPr>
            <a:xfrm rot="0" flipV="1">
              <a:off x="13171805" y="3555365"/>
              <a:ext cx="1270" cy="318770"/>
            </a:xfrm>
            <a:prstGeom prst="line"/>
            <a:ln w="107950" cap="flat" cmpd="sng">
              <a:solidFill>
                <a:schemeClr val="accent2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그룹 40"/>
            <p:cNvGrpSpPr/>
            <p:nvPr/>
          </p:nvGrpSpPr>
          <p:grpSpPr>
            <a:xfrm rot="0">
              <a:off x="5026660" y="2571750"/>
              <a:ext cx="5473700" cy="5058410"/>
              <a:chOff x="5026660" y="2571750"/>
              <a:chExt cx="5473700" cy="5058410"/>
            </a:xfrm>
          </p:grpSpPr>
          <p:pic>
            <p:nvPicPr>
              <p:cNvPr id="41" name="그림 1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0">
                <a:off x="5671185" y="2911475"/>
                <a:ext cx="2432685" cy="1240790"/>
              </a:xfrm>
              <a:prstGeom prst="rect"/>
              <a:noFill/>
            </p:spPr>
          </p:pic>
          <p:pic>
            <p:nvPicPr>
              <p:cNvPr id="42" name="그림 2"/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0">
                <a:off x="5664835" y="4150995"/>
                <a:ext cx="2432685" cy="1240790"/>
              </a:xfrm>
              <a:prstGeom prst="rect"/>
              <a:noFill/>
            </p:spPr>
          </p:pic>
          <p:pic>
            <p:nvPicPr>
              <p:cNvPr id="43" name="그림 3"/>
              <p:cNvPicPr>
                <a:picLocks noChangeAspect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0">
                <a:off x="6389370" y="2571750"/>
                <a:ext cx="2335530" cy="1240790"/>
              </a:xfrm>
              <a:prstGeom prst="rect"/>
              <a:noFill/>
            </p:spPr>
          </p:pic>
          <p:pic>
            <p:nvPicPr>
              <p:cNvPr id="44" name="그림 4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0">
                <a:off x="6024245" y="6389370"/>
                <a:ext cx="2360930" cy="1240790"/>
              </a:xfrm>
              <a:prstGeom prst="rect"/>
              <a:noFill/>
            </p:spPr>
          </p:pic>
          <p:pic>
            <p:nvPicPr>
              <p:cNvPr id="46" name="그림 7"/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0">
                <a:off x="8359140" y="4146550"/>
                <a:ext cx="857885" cy="695960"/>
              </a:xfrm>
              <a:prstGeom prst="rect"/>
              <a:noFill/>
            </p:spPr>
          </p:pic>
          <p:pic>
            <p:nvPicPr>
              <p:cNvPr id="47" name="그림 8"/>
              <p:cNvPicPr>
                <a:picLocks noChangeAspect="1"/>
              </p:cNvPicPr>
              <p:nvPr/>
            </p:nvPicPr>
            <p:blipFill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0">
                <a:off x="8783320" y="3851910"/>
                <a:ext cx="857885" cy="695960"/>
              </a:xfrm>
              <a:prstGeom prst="rect"/>
              <a:noFill/>
            </p:spPr>
          </p:pic>
          <p:pic>
            <p:nvPicPr>
              <p:cNvPr id="48" name="그림 33"/>
              <p:cNvPicPr>
                <a:picLocks noChangeAspect="1"/>
              </p:cNvPicPr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0">
                <a:off x="9611360" y="4032250"/>
                <a:ext cx="875030" cy="333375"/>
              </a:xfrm>
              <a:prstGeom prst="rect"/>
              <a:noFill/>
            </p:spPr>
          </p:pic>
          <p:pic>
            <p:nvPicPr>
              <p:cNvPr id="49" name="그림 34"/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0">
                <a:off x="8997315" y="3683000"/>
                <a:ext cx="668655" cy="254000"/>
              </a:xfrm>
              <a:prstGeom prst="rect"/>
              <a:noFill/>
            </p:spPr>
          </p:pic>
          <p:pic>
            <p:nvPicPr>
              <p:cNvPr id="50" name="그림 35"/>
              <p:cNvPicPr>
                <a:picLocks noChangeAspect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0">
                <a:off x="8065770" y="4217035"/>
                <a:ext cx="779780" cy="290830"/>
              </a:xfrm>
              <a:prstGeom prst="rect"/>
              <a:noFill/>
            </p:spPr>
          </p:pic>
          <p:pic>
            <p:nvPicPr>
              <p:cNvPr id="51" name="그림 36"/>
              <p:cNvPicPr>
                <a:picLocks noChangeAspect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0">
                <a:off x="8176895" y="4799330"/>
                <a:ext cx="753110" cy="285750"/>
              </a:xfrm>
              <a:prstGeom prst="rect"/>
              <a:noFill/>
            </p:spPr>
          </p:pic>
          <p:pic>
            <p:nvPicPr>
              <p:cNvPr id="52" name="그림 37"/>
              <p:cNvPicPr>
                <a:picLocks noChangeAspect="1"/>
              </p:cNvPicPr>
              <p:nvPr/>
            </p:nvPicPr>
            <p:blipFill rotWithShape="1"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0">
                <a:off x="8103870" y="3931920"/>
                <a:ext cx="836930" cy="318135"/>
              </a:xfrm>
              <a:prstGeom prst="rect"/>
              <a:noFill/>
            </p:spPr>
          </p:pic>
          <p:pic>
            <p:nvPicPr>
              <p:cNvPr id="53" name="그림 38"/>
              <p:cNvPicPr>
                <a:picLocks noChangeAspect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0">
                <a:off x="8135620" y="3561080"/>
                <a:ext cx="652780" cy="248285"/>
              </a:xfrm>
              <a:prstGeom prst="rect"/>
              <a:noFill/>
            </p:spPr>
          </p:pic>
          <p:pic>
            <p:nvPicPr>
              <p:cNvPr id="54" name="그림 39"/>
              <p:cNvPicPr>
                <a:picLocks noChangeAspect="1"/>
              </p:cNvPicPr>
              <p:nvPr/>
            </p:nvPicPr>
            <p:blipFill rotWithShape="1"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00000">
                <a:off x="8142605" y="3987800"/>
                <a:ext cx="614680" cy="520700"/>
              </a:xfrm>
              <a:prstGeom prst="rect"/>
              <a:noFill/>
            </p:spPr>
          </p:pic>
          <p:pic>
            <p:nvPicPr>
              <p:cNvPr id="45" name="그림 5"/>
              <p:cNvPicPr>
                <a:picLocks noChangeAspect="1"/>
              </p:cNvPicPr>
              <p:nvPr/>
            </p:nvPicPr>
            <p:blipFill rotWithShape="1"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20000">
                <a:off x="5026660" y="4511040"/>
                <a:ext cx="5473700" cy="196215"/>
              </a:xfrm>
              <a:prstGeom prst="rect"/>
              <a:noFill/>
            </p:spPr>
          </p:pic>
        </p:grpSp>
      </p:grpSp>
      <p:cxnSp>
        <p:nvCxnSpPr>
          <p:cNvPr id="33" name="도형 269"/>
          <p:cNvCxnSpPr/>
          <p:nvPr/>
        </p:nvCxnSpPr>
        <p:spPr>
          <a:xfrm rot="0" flipV="1">
            <a:off x="4403090" y="3575685"/>
            <a:ext cx="6150610" cy="908685"/>
          </a:xfrm>
          <a:prstGeom prst="line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268"/>
          <p:cNvCxnSpPr/>
          <p:nvPr/>
        </p:nvCxnSpPr>
        <p:spPr>
          <a:xfrm rot="0">
            <a:off x="10485755" y="3571875"/>
            <a:ext cx="2734945" cy="1270"/>
          </a:xfrm>
          <a:prstGeom prst="line"/>
          <a:ln w="107950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MZC/AppData/Roaming/PolarisOffice/ETemp/6136_22460992/fImage6816919741.png"/>
          <p:cNvPicPr>
            <a:picLocks noChangeAspect="1"/>
          </p:cNvPicPr>
          <p:nvPr/>
        </p:nvPicPr>
        <p:blipFill rotWithShape="1">
          <a:blip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40000">
            <a:off x="8072755" y="1377950"/>
            <a:ext cx="1719580" cy="1727835"/>
          </a:xfrm>
          <a:prstGeom prst="rect"/>
          <a:noFill/>
        </p:spPr>
      </p:pic>
      <p:pic>
        <p:nvPicPr>
          <p:cNvPr id="4" name="그림 3" descr="C:/Users/MZC/AppData/Roaming/PolarisOffice/ETemp/6136_22460992/fImage68169198846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40000">
            <a:off x="7614285" y="1591310"/>
            <a:ext cx="1743075" cy="1743075"/>
          </a:xfrm>
          <a:prstGeom prst="rect"/>
          <a:noFill/>
        </p:spPr>
      </p:pic>
      <p:sp>
        <p:nvSpPr>
          <p:cNvPr id="5" name="텍스트 상자 6"/>
          <p:cNvSpPr txBox="1">
            <a:spLocks/>
          </p:cNvSpPr>
          <p:nvPr/>
        </p:nvSpPr>
        <p:spPr>
          <a:xfrm rot="0">
            <a:off x="7783195" y="2842260"/>
            <a:ext cx="109029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400" b="1">
                <a:solidFill>
                  <a:schemeClr val="tx2"/>
                </a:solidFill>
                <a:latin typeface="궁서" charset="0"/>
                <a:ea typeface="궁서" charset="0"/>
              </a:rPr>
              <a:t>(주)</a:t>
            </a:r>
            <a:r>
              <a:rPr sz="1800" b="1">
                <a:solidFill>
                  <a:schemeClr val="tx2"/>
                </a:solidFill>
                <a:latin typeface="궁서" charset="0"/>
                <a:ea typeface="궁서" charset="0"/>
              </a:rPr>
              <a:t> 새둘</a:t>
            </a:r>
            <a:endParaRPr lang="ko-KR" altLang="en-US" sz="1800" b="1">
              <a:solidFill>
                <a:schemeClr val="tx2"/>
              </a:solidFill>
              <a:latin typeface="궁서" charset="0"/>
              <a:ea typeface="궁서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35" y="4505960"/>
            <a:ext cx="7227570" cy="5795645"/>
          </a:xfrm>
          <a:prstGeom prst="rect"/>
          <a:noFill/>
        </p:spPr>
      </p:pic>
      <p:pic>
        <p:nvPicPr>
          <p:cNvPr id="20" name="그림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188720"/>
            <a:ext cx="6782435" cy="3307715"/>
          </a:xfrm>
          <a:prstGeom prst="rect"/>
          <a:noFill/>
        </p:spPr>
      </p:pic>
      <p:pic>
        <p:nvPicPr>
          <p:cNvPr id="12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83400" y="4826000"/>
            <a:ext cx="11407775" cy="5456555"/>
          </a:xfrm>
          <a:prstGeom prst="rect"/>
          <a:noFill/>
        </p:spPr>
      </p:pic>
      <p:pic>
        <p:nvPicPr>
          <p:cNvPr id="11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76160" y="3460115"/>
            <a:ext cx="1354455" cy="742315"/>
          </a:xfrm>
          <a:prstGeom prst="rect"/>
          <a:noFill/>
        </p:spPr>
      </p:pic>
      <p:pic>
        <p:nvPicPr>
          <p:cNvPr id="9" name="그림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20200" y="838200"/>
            <a:ext cx="9070975" cy="2624455"/>
          </a:xfrm>
          <a:prstGeom prst="rect"/>
          <a:noFill/>
        </p:spPr>
      </p:pic>
      <p:cxnSp>
        <p:nvCxnSpPr>
          <p:cNvPr id="4" name="도형 4"/>
          <p:cNvCxnSpPr/>
          <p:nvPr/>
        </p:nvCxnSpPr>
        <p:spPr>
          <a:xfrm rot="0" flipH="1">
            <a:off x="8523605" y="2869565"/>
            <a:ext cx="728345" cy="691515"/>
          </a:xfrm>
          <a:prstGeom prst="line"/>
          <a:ln w="19050" cap="flat" cmpd="sng"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13"/>
          <p:cNvSpPr txBox="1">
            <a:spLocks/>
          </p:cNvSpPr>
          <p:nvPr/>
        </p:nvSpPr>
        <p:spPr>
          <a:xfrm rot="0">
            <a:off x="6667500" y="1968500"/>
            <a:ext cx="2744470" cy="4629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400" b="1">
                <a:solidFill>
                  <a:schemeClr val="accent3"/>
                </a:solidFill>
                <a:latin typeface="맑은 고딕" charset="0"/>
                <a:ea typeface="맑은 고딕" charset="0"/>
              </a:rPr>
              <a:t>[ 172.16.0.0/24 ]</a:t>
            </a:r>
            <a:endParaRPr lang="ko-KR" altLang="en-US" sz="2400" b="1">
              <a:solidFill>
                <a:schemeClr val="accent3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5" name="도형 23"/>
          <p:cNvCxnSpPr/>
          <p:nvPr/>
        </p:nvCxnSpPr>
        <p:spPr>
          <a:xfrm rot="0" flipH="1">
            <a:off x="9931400" y="4937760"/>
            <a:ext cx="326390" cy="2540"/>
          </a:xfrm>
          <a:prstGeom prst="line"/>
          <a:ln w="19050" cap="flat" cmpd="sng">
            <a:solidFill>
              <a:srgbClr val="4D81C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25"/>
          <p:cNvCxnSpPr/>
          <p:nvPr/>
        </p:nvCxnSpPr>
        <p:spPr>
          <a:xfrm rot="0" flipH="1">
            <a:off x="6654800" y="4136390"/>
            <a:ext cx="911860" cy="436880"/>
          </a:xfrm>
          <a:prstGeom prst="line"/>
          <a:ln w="19050" cap="flat" cmpd="sng">
            <a:solidFill>
              <a:srgbClr val="4D81C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도형 27"/>
          <p:cNvCxnSpPr/>
          <p:nvPr/>
        </p:nvCxnSpPr>
        <p:spPr>
          <a:xfrm rot="0">
            <a:off x="6766560" y="2871470"/>
            <a:ext cx="985520" cy="678180"/>
          </a:xfrm>
          <a:prstGeom prst="line"/>
          <a:ln w="19050" cap="flat" cmpd="sng">
            <a:solidFill>
              <a:srgbClr val="4D81C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3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871700" y="3361690"/>
            <a:ext cx="3414395" cy="3331845"/>
          </a:xfrm>
          <a:prstGeom prst="rect"/>
          <a:noFill/>
        </p:spPr>
      </p:pic>
      <p:pic>
        <p:nvPicPr>
          <p:cNvPr id="22" name="그림 3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20200" y="3584575"/>
            <a:ext cx="694055" cy="495935"/>
          </a:xfrm>
          <a:prstGeom prst="rect"/>
          <a:noFill/>
        </p:spPr>
      </p:pic>
      <p:pic>
        <p:nvPicPr>
          <p:cNvPr id="23" name="그림 3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20200" y="4645660"/>
            <a:ext cx="694055" cy="495935"/>
          </a:xfrm>
          <a:prstGeom prst="rect"/>
          <a:noFill/>
        </p:spPr>
      </p:pic>
      <p:sp>
        <p:nvSpPr>
          <p:cNvPr id="5" name="도형 9"/>
          <p:cNvSpPr>
            <a:spLocks/>
          </p:cNvSpPr>
          <p:nvPr/>
        </p:nvSpPr>
        <p:spPr>
          <a:xfrm rot="0">
            <a:off x="6083300" y="2423160"/>
            <a:ext cx="3925570" cy="2805430"/>
          </a:xfrm>
          <a:prstGeom prst="roundRect"/>
          <a:noFill/>
          <a:ln w="254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4" name="도형 22"/>
          <p:cNvCxnSpPr/>
          <p:nvPr/>
        </p:nvCxnSpPr>
        <p:spPr>
          <a:xfrm rot="0" flipH="1" flipV="1">
            <a:off x="8555990" y="4201795"/>
            <a:ext cx="665480" cy="692785"/>
          </a:xfrm>
          <a:prstGeom prst="line"/>
          <a:ln w="19050" cap="flat" cmpd="sng">
            <a:solidFill>
              <a:srgbClr val="4D81C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도형 33"/>
          <p:cNvCxnSpPr/>
          <p:nvPr/>
        </p:nvCxnSpPr>
        <p:spPr>
          <a:xfrm rot="0">
            <a:off x="8563610" y="3827780"/>
            <a:ext cx="657860" cy="5715"/>
          </a:xfrm>
          <a:prstGeom prst="line"/>
          <a:ln w="19050" cap="flat" cmpd="sng">
            <a:solidFill>
              <a:srgbClr val="4D81C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도형 34"/>
          <p:cNvCxnSpPr>
            <a:stCxn id="22" idx="3"/>
          </p:cNvCxnSpPr>
          <p:nvPr/>
        </p:nvCxnSpPr>
        <p:spPr>
          <a:xfrm rot="0">
            <a:off x="9913620" y="3832225"/>
            <a:ext cx="5022850" cy="1666875"/>
          </a:xfrm>
          <a:prstGeom prst="line"/>
          <a:ln w="19050" cap="flat" cmpd="sng">
            <a:solidFill>
              <a:srgbClr val="4D81C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officegen</Company>
  <DocSecurity>0</DocSecurity>
  <HyperlinksChanged>false</HyperlinksChanged>
  <Lines>0</Lines>
  <LinksUpToDate>false</LinksUpToDate>
  <Pages>9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officegen</dc:creator>
  <cp:lastModifiedBy>jae99c</cp:lastModifiedBy>
  <cp:version>9.104.131.47063</cp:version>
  <dcterms:modified xsi:type="dcterms:W3CDTF">2022-06-20T11:11:49Z</dcterms:modified>
</cp:coreProperties>
</file>